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30FA-B8ED-4781-8B76-85E2EFCD8695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98B-E109-48E6-B4A5-5B4A3F3335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58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30FA-B8ED-4781-8B76-85E2EFCD8695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98B-E109-48E6-B4A5-5B4A3F3335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47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30FA-B8ED-4781-8B76-85E2EFCD8695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98B-E109-48E6-B4A5-5B4A3F3335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47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30FA-B8ED-4781-8B76-85E2EFCD8695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98B-E109-48E6-B4A5-5B4A3F3335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2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30FA-B8ED-4781-8B76-85E2EFCD8695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98B-E109-48E6-B4A5-5B4A3F3335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43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30FA-B8ED-4781-8B76-85E2EFCD8695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98B-E109-48E6-B4A5-5B4A3F3335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63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30FA-B8ED-4781-8B76-85E2EFCD8695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98B-E109-48E6-B4A5-5B4A3F3335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3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30FA-B8ED-4781-8B76-85E2EFCD8695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98B-E109-48E6-B4A5-5B4A3F3335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78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30FA-B8ED-4781-8B76-85E2EFCD8695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98B-E109-48E6-B4A5-5B4A3F3335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20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30FA-B8ED-4781-8B76-85E2EFCD8695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98B-E109-48E6-B4A5-5B4A3F3335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6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30FA-B8ED-4781-8B76-85E2EFCD8695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98B-E109-48E6-B4A5-5B4A3F3335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61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  <a:alpha val="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30FA-B8ED-4781-8B76-85E2EFCD8695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7198B-E109-48E6-B4A5-5B4A3F3335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497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0113" y="1881915"/>
            <a:ext cx="9144000" cy="1193800"/>
          </a:xfrm>
        </p:spPr>
        <p:txBody>
          <a:bodyPr/>
          <a:lstStyle/>
          <a:p>
            <a:r>
              <a:rPr lang="pl-PL" dirty="0" smtClean="0">
                <a:latin typeface="Harrington" panose="04040505050A02020702" pitchFamily="82" charset="0"/>
              </a:rPr>
              <a:t>Bezpieczne ferie 2020/2021</a:t>
            </a:r>
            <a:endParaRPr lang="pl-PL" dirty="0">
              <a:latin typeface="Harrington" panose="04040505050A0202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72352" y="5620599"/>
            <a:ext cx="9144000" cy="1655762"/>
          </a:xfrm>
        </p:spPr>
        <p:txBody>
          <a:bodyPr/>
          <a:lstStyle/>
          <a:p>
            <a:r>
              <a:rPr lang="pl-PL" dirty="0" smtClean="0">
                <a:latin typeface="Harrington" panose="04040505050A02020702" pitchFamily="82" charset="0"/>
              </a:rPr>
              <a:t>Zespół Placówek Oświatowych im. Unii Europejskiej w Boronowie</a:t>
            </a:r>
            <a:endParaRPr lang="pl-PL" dirty="0">
              <a:latin typeface="Harrington" panose="04040505050A02020702" pitchFamily="8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113" y="593791"/>
            <a:ext cx="1085714" cy="105714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76" y="3342702"/>
            <a:ext cx="3320873" cy="201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42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0353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Monotype Corsiva" panose="03010101010201010101" pitchFamily="66" charset="0"/>
              </a:rPr>
              <a:t>7. Nie zjeżdżaj na sankach z pagórków znajdujących się przy drogach, ponieważ nadjeżdżający samochód może nie wyhamować ani przy rzekach czy stawach, bo możesz wpaść do wody.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68664"/>
            <a:ext cx="4876800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26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78075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Monotype Corsiva" panose="03010101010201010101" pitchFamily="66" charset="0"/>
              </a:rPr>
              <a:t>8. Nie wchodź na lód zamarzniętych stawów, rzek, jezior czy wykopów, ponieważ pod wpływem ciężaru ciała lód może się załamać.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5"/>
          <a:stretch/>
        </p:blipFill>
        <p:spPr>
          <a:xfrm>
            <a:off x="711558" y="2990301"/>
            <a:ext cx="5673743" cy="3413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88" y="2743200"/>
            <a:ext cx="5227239" cy="294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87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2475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Monotype Corsiva" panose="03010101010201010101" pitchFamily="66" charset="0"/>
              </a:rPr>
              <a:t>9. Zawsze informuj rodziców lub opiekunów o tym gdzie i z kim się wybierasz oraz jak długo będziesz tam przebywać.</a:t>
            </a:r>
            <a:br>
              <a:rPr lang="pl-PL" dirty="0" smtClean="0">
                <a:latin typeface="Monotype Corsiva" panose="03010101010201010101" pitchFamily="66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ZAWSZE WRACAJ DO DOMU PRZED ZAPADNIĘCIEM ZMROKU!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9" y="3657600"/>
            <a:ext cx="3789658" cy="281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6"/>
          <a:stretch/>
        </p:blipFill>
        <p:spPr>
          <a:xfrm>
            <a:off x="5423762" y="3549838"/>
            <a:ext cx="5715000" cy="303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69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9621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Monotype Corsiva" panose="03010101010201010101" pitchFamily="66" charset="0"/>
              </a:rPr>
              <a:t>10. Nie ufaj obcym osobom, nie przyjmuj od nich słodyczy, prezentów, nie wpuszczaj ich do swojego domu!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23" y="3010411"/>
            <a:ext cx="4800034" cy="294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9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otype Corsiva" panose="03010101010201010101" pitchFamily="66" charset="0"/>
              </a:rPr>
              <a:t>11. Unikaj kontaktu z bezpańskimi zwierzętami.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4226"/>
            <a:ext cx="4000197" cy="294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5"/>
          <a:stretch/>
        </p:blipFill>
        <p:spPr>
          <a:xfrm>
            <a:off x="5641383" y="3254644"/>
            <a:ext cx="5997844" cy="3091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5852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Monotype Corsiva" panose="03010101010201010101" pitchFamily="66" charset="0"/>
              </a:rPr>
              <a:t>12. Zawsze noś przy ubraniu albo plecaku elementy odblaskowe, w okresie zimowym szybko zapada zmrok i kierowcą trudniej jest dostrzec Cię </a:t>
            </a:r>
            <a:br>
              <a:rPr lang="pl-PL" dirty="0" smtClean="0">
                <a:latin typeface="Monotype Corsiva" panose="03010101010201010101" pitchFamily="66" charset="0"/>
              </a:rPr>
            </a:br>
            <a:r>
              <a:rPr lang="pl-PL" dirty="0" smtClean="0">
                <a:latin typeface="Monotype Corsiva" panose="03010101010201010101" pitchFamily="66" charset="0"/>
              </a:rPr>
              <a:t>w odpowiednim czasie.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90" y="3223647"/>
            <a:ext cx="4819973" cy="3448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10" y="2355743"/>
            <a:ext cx="3533614" cy="3533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57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  <a:alpha val="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68868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latin typeface="Monotype Corsiva" panose="03010101010201010101" pitchFamily="66" charset="0"/>
              </a:rPr>
              <a:t>Szczególnie pamiętaj o tym, aby dostosowywać się do wszystkich zaleceń dotyczącej panującej wokół Nas pandemii COVID-19. </a:t>
            </a:r>
            <a:br>
              <a:rPr lang="pl-PL" sz="4000" dirty="0" smtClean="0">
                <a:latin typeface="Monotype Corsiva" panose="03010101010201010101" pitchFamily="66" charset="0"/>
              </a:rPr>
            </a:br>
            <a:r>
              <a:rPr lang="pl-PL" sz="4000" dirty="0" smtClean="0">
                <a:latin typeface="Monotype Corsiva" panose="03010101010201010101" pitchFamily="66" charset="0"/>
              </a:rPr>
              <a:t>Unikaj spotykania się z innymi osobami, poza współmieszkańcami.</a:t>
            </a:r>
            <a:br>
              <a:rPr lang="pl-PL" sz="4000" dirty="0" smtClean="0">
                <a:latin typeface="Monotype Corsiva" panose="03010101010201010101" pitchFamily="66" charset="0"/>
              </a:rPr>
            </a:br>
            <a:r>
              <a:rPr lang="pl-PL" sz="4000" dirty="0" smtClean="0">
                <a:latin typeface="Monotype Corsiva" panose="03010101010201010101" pitchFamily="66" charset="0"/>
              </a:rPr>
              <a:t>Gdziekolwiek wychodząc pamiętaj o maseczce ochronnej.</a:t>
            </a:r>
            <a:endParaRPr lang="pl-PL" sz="4000" dirty="0"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30" y="4557794"/>
            <a:ext cx="3802251" cy="237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82" y="4383088"/>
            <a:ext cx="3719130" cy="247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0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3783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Monotype Corsiva" panose="03010101010201010101" pitchFamily="66" charset="0"/>
              </a:rPr>
              <a:t>Wspólnie zadbajmy o zdrowie nasze i Naszych najbliższych!</a:t>
            </a:r>
            <a:br>
              <a:rPr lang="pl-PL" dirty="0" smtClean="0">
                <a:latin typeface="Monotype Corsiva" panose="03010101010201010101" pitchFamily="66" charset="0"/>
              </a:rPr>
            </a:br>
            <a:r>
              <a:rPr lang="pl-PL" dirty="0">
                <a:latin typeface="Monotype Corsiva" panose="03010101010201010101" pitchFamily="66" charset="0"/>
              </a:rPr>
              <a:t/>
            </a:r>
            <a:br>
              <a:rPr lang="pl-PL" dirty="0">
                <a:latin typeface="Monotype Corsiva" panose="03010101010201010101" pitchFamily="66" charset="0"/>
              </a:rPr>
            </a:br>
            <a:r>
              <a:rPr lang="pl-PL" dirty="0" smtClean="0">
                <a:latin typeface="Monotype Corsiva" panose="03010101010201010101" pitchFamily="66" charset="0"/>
              </a:rPr>
              <a:t/>
            </a:r>
            <a:br>
              <a:rPr lang="pl-PL" dirty="0" smtClean="0">
                <a:latin typeface="Monotype Corsiva" panose="03010101010201010101" pitchFamily="66" charset="0"/>
              </a:rPr>
            </a:br>
            <a:r>
              <a:rPr lang="pl-PL" dirty="0" smtClean="0">
                <a:latin typeface="Monotype Corsiva" panose="03010101010201010101" pitchFamily="66" charset="0"/>
              </a:rPr>
              <a:t>Bezpiecznych i zdrowych ferii </a:t>
            </a:r>
            <a:r>
              <a:rPr lang="pl-PL" dirty="0" smtClean="0">
                <a:latin typeface="Monotype Corsiva" panose="03010101010201010101" pitchFamily="66" charset="0"/>
                <a:sym typeface="Wingdings" panose="05000000000000000000" pitchFamily="2" charset="2"/>
              </a:rPr>
              <a:t></a:t>
            </a:r>
            <a:br>
              <a:rPr lang="pl-PL" dirty="0" smtClean="0">
                <a:latin typeface="Monotype Corsiva" panose="03010101010201010101" pitchFamily="66" charset="0"/>
                <a:sym typeface="Wingdings" panose="05000000000000000000" pitchFamily="2" charset="2"/>
              </a:rPr>
            </a:br>
            <a:r>
              <a:rPr lang="pl-PL" dirty="0" smtClean="0">
                <a:latin typeface="Monotype Corsiva" panose="03010101010201010101" pitchFamily="66" charset="0"/>
                <a:sym typeface="Wingdings" panose="05000000000000000000" pitchFamily="2" charset="2"/>
              </a:rPr>
              <a:t>Do zobaczenia!!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33" y="4898833"/>
            <a:ext cx="3918334" cy="195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4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35319" cy="1325563"/>
          </a:xfrm>
        </p:spPr>
        <p:txBody>
          <a:bodyPr/>
          <a:lstStyle/>
          <a:p>
            <a:pPr algn="ctr"/>
            <a:r>
              <a:rPr lang="pl-PL" dirty="0" smtClean="0">
                <a:latin typeface="Monotype Corsiva" panose="03010101010201010101" pitchFamily="66" charset="0"/>
              </a:rPr>
              <a:t>Drodzy Uczniowie!</a:t>
            </a:r>
            <a:endParaRPr lang="pl-PL" dirty="0"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788734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Monotype Corsiva" panose="03010101010201010101" pitchFamily="66" charset="0"/>
              </a:rPr>
              <a:t>Ferie zimowe są po to, </a:t>
            </a:r>
          </a:p>
          <a:p>
            <a:pPr marL="0" indent="0" algn="ctr">
              <a:buNone/>
            </a:pPr>
            <a:r>
              <a:rPr lang="pl-PL" dirty="0" smtClean="0">
                <a:latin typeface="Monotype Corsiva" panose="03010101010201010101" pitchFamily="66" charset="0"/>
              </a:rPr>
              <a:t>Abyście odpoczywali, bawili się,</a:t>
            </a:r>
          </a:p>
          <a:p>
            <a:pPr marL="0" indent="0" algn="ctr">
              <a:buNone/>
            </a:pPr>
            <a:r>
              <a:rPr lang="pl-PL" dirty="0" smtClean="0">
                <a:latin typeface="Monotype Corsiva" panose="03010101010201010101" pitchFamily="66" charset="0"/>
              </a:rPr>
              <a:t>Rozwijali swoje zainteresowania,</a:t>
            </a:r>
          </a:p>
          <a:p>
            <a:pPr marL="0" indent="0" algn="ctr">
              <a:buNone/>
            </a:pPr>
            <a:r>
              <a:rPr lang="pl-PL" dirty="0" smtClean="0">
                <a:latin typeface="Monotype Corsiva" panose="03010101010201010101" pitchFamily="66" charset="0"/>
              </a:rPr>
              <a:t>Na które w okresie nauki</a:t>
            </a:r>
          </a:p>
          <a:p>
            <a:pPr marL="0" indent="0" algn="ctr">
              <a:buNone/>
            </a:pPr>
            <a:r>
              <a:rPr lang="pl-PL" dirty="0" smtClean="0">
                <a:latin typeface="Monotype Corsiva" panose="03010101010201010101" pitchFamily="66" charset="0"/>
              </a:rPr>
              <a:t>Może brakować czasu… </a:t>
            </a:r>
          </a:p>
          <a:p>
            <a:pPr marL="0" indent="0" algn="ctr">
              <a:buNone/>
            </a:pPr>
            <a:r>
              <a:rPr lang="pl-PL" dirty="0" smtClean="0">
                <a:latin typeface="Monotype Corsiva" panose="03010101010201010101" pitchFamily="66" charset="0"/>
              </a:rPr>
              <a:t>… tylko pamiętaj,</a:t>
            </a:r>
          </a:p>
          <a:p>
            <a:pPr marL="0" indent="0" algn="ctr">
              <a:buNone/>
            </a:pPr>
            <a:r>
              <a:rPr lang="pl-PL" dirty="0" smtClean="0">
                <a:latin typeface="Monotype Corsiva" panose="03010101010201010101" pitchFamily="66" charset="0"/>
              </a:rPr>
              <a:t>Tegoroczne ferie różnią się</a:t>
            </a:r>
          </a:p>
          <a:p>
            <a:pPr marL="0" indent="0" algn="ctr">
              <a:buNone/>
            </a:pPr>
            <a:r>
              <a:rPr lang="pl-PL" dirty="0" smtClean="0">
                <a:latin typeface="Monotype Corsiva" panose="03010101010201010101" pitchFamily="66" charset="0"/>
              </a:rPr>
              <a:t>Od wszystkich tych, które znacie.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456" y="2153916"/>
            <a:ext cx="4805569" cy="302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0018" y="954061"/>
            <a:ext cx="10515600" cy="1325563"/>
          </a:xfrm>
        </p:spPr>
        <p:txBody>
          <a:bodyPr/>
          <a:lstStyle/>
          <a:p>
            <a:r>
              <a:rPr lang="pl-PL" dirty="0" smtClean="0">
                <a:latin typeface="Monotype Corsiva" panose="03010101010201010101" pitchFamily="66" charset="0"/>
              </a:rPr>
              <a:t>Kodeks postępowania podczas ferii zimowych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66" y="3729631"/>
            <a:ext cx="5320149" cy="2546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42" y="2241793"/>
            <a:ext cx="4017180" cy="267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67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0207" y="756295"/>
            <a:ext cx="10515600" cy="169243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Monotype Corsiva" panose="03010101010201010101" pitchFamily="66" charset="0"/>
              </a:rPr>
              <a:t>1. Gdy wychodzisz na dwór ubieraj się odpowiednio do pogody, najlepiej na przysłowiową cebulkę – zimą możesz się szybko przeziębić, odmrozić palce.</a:t>
            </a:r>
            <a:br>
              <a:rPr lang="pl-PL" dirty="0" smtClean="0">
                <a:latin typeface="Monotype Corsiva" panose="03010101010201010101" pitchFamily="66" charset="0"/>
              </a:rPr>
            </a:br>
            <a:r>
              <a:rPr lang="pl-PL" dirty="0">
                <a:latin typeface="Monotype Corsiva" panose="03010101010201010101" pitchFamily="66" charset="0"/>
              </a:rPr>
              <a:t/>
            </a:r>
            <a:br>
              <a:rPr lang="pl-PL" dirty="0">
                <a:latin typeface="Monotype Corsiva" panose="03010101010201010101" pitchFamily="66" charset="0"/>
              </a:rPr>
            </a:br>
            <a:r>
              <a:rPr lang="pl-PL" sz="3600" dirty="0" smtClean="0">
                <a:latin typeface="Monotype Corsiva" panose="03010101010201010101" pitchFamily="66" charset="0"/>
              </a:rPr>
              <a:t>Pamiętaj! Unikaj spotykania się z innymi dziećmi, a jeśli to koniecznie nie zapomnij o założeniu maseczki.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72" y="3631689"/>
            <a:ext cx="4392235" cy="2837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7" y="3315265"/>
            <a:ext cx="5450468" cy="289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86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345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Monotype Corsiva" panose="03010101010201010101" pitchFamily="66" charset="0"/>
              </a:rPr>
              <a:t>2. Nie ślizgaj się na chodniku, bo łatwo możesz złamać nogę czy rękę i pamiętaj, aby idąc w pobliżu drogi zachować szczególną ostrożność, gdyż droga hamowania pojazdów jest znacznie dłuższa niż Ci się wydaje.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61" y="2739890"/>
            <a:ext cx="6174078" cy="411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93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1055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Monotype Corsiva" panose="03010101010201010101" pitchFamily="66" charset="0"/>
              </a:rPr>
              <a:t>3. Nie rzucaj śnieżkami w przejeżdżające pojazdy, ponieważ swoim zachowaniem możesz spowodować wypadek.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2964" r="5842" b="1277"/>
          <a:stretch/>
        </p:blipFill>
        <p:spPr>
          <a:xfrm>
            <a:off x="3177153" y="2975675"/>
            <a:ext cx="6276814" cy="353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73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3573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Monotype Corsiva" panose="03010101010201010101" pitchFamily="66" charset="0"/>
              </a:rPr>
              <a:t>4. Nie rzucaj w innych śnieżkami, w których jest coś twardego np. kamień czy kawałki lodu, ponieważ możesz zrobić komuś krzywdę.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0" y="2513566"/>
            <a:ext cx="4938819" cy="294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85" y="3600773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1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2604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Monotype Corsiva" panose="03010101010201010101" pitchFamily="66" charset="0"/>
              </a:rPr>
              <a:t>5. Pamiętaj, aby na dłuższe wycieczki zabierać ze sobą troszkę prowiantu i termos z ciepłym napojem. Nie zapominaj także o zabraniu ze sobą maseczki. 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13899"/>
            <a:ext cx="5357732" cy="356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05" y="2713899"/>
            <a:ext cx="3076252" cy="307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82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4638"/>
          </a:xfrm>
        </p:spPr>
        <p:txBody>
          <a:bodyPr/>
          <a:lstStyle/>
          <a:p>
            <a:r>
              <a:rPr lang="pl-PL" dirty="0" smtClean="0">
                <a:latin typeface="Monotype Corsiva" panose="03010101010201010101" pitchFamily="66" charset="0"/>
              </a:rPr>
              <a:t>6. Zawsze wybieraj bezpieczne miejsca do zabawy – z dala od ulic, mostów, rzek czy torów kolejowych.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6398"/>
            <a:ext cx="5013809" cy="334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09" y="1841691"/>
            <a:ext cx="4763492" cy="269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27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374</Words>
  <Application>Microsoft Office PowerPoint</Application>
  <PresentationFormat>Panoramiczny</PresentationFormat>
  <Paragraphs>26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Harrington</vt:lpstr>
      <vt:lpstr>Monotype Corsiva</vt:lpstr>
      <vt:lpstr>Wingdings</vt:lpstr>
      <vt:lpstr>Motyw pakietu Office</vt:lpstr>
      <vt:lpstr>Bezpieczne ferie 2020/2021</vt:lpstr>
      <vt:lpstr>Drodzy Uczniowie!</vt:lpstr>
      <vt:lpstr>Kodeks postępowania podczas ferii zimowych</vt:lpstr>
      <vt:lpstr>1. Gdy wychodzisz na dwór ubieraj się odpowiednio do pogody, najlepiej na przysłowiową cebulkę – zimą możesz się szybko przeziębić, odmrozić palce.  Pamiętaj! Unikaj spotykania się z innymi dziećmi, a jeśli to koniecznie nie zapomnij o założeniu maseczki.</vt:lpstr>
      <vt:lpstr>2. Nie ślizgaj się na chodniku, bo łatwo możesz złamać nogę czy rękę i pamiętaj, aby idąc w pobliżu drogi zachować szczególną ostrożność, gdyż droga hamowania pojazdów jest znacznie dłuższa niż Ci się wydaje.</vt:lpstr>
      <vt:lpstr>3. Nie rzucaj śnieżkami w przejeżdżające pojazdy, ponieważ swoim zachowaniem możesz spowodować wypadek.</vt:lpstr>
      <vt:lpstr>4. Nie rzucaj w innych śnieżkami, w których jest coś twardego np. kamień czy kawałki lodu, ponieważ możesz zrobić komuś krzywdę.</vt:lpstr>
      <vt:lpstr>5. Pamiętaj, aby na dłuższe wycieczki zabierać ze sobą troszkę prowiantu i termos z ciepłym napojem. Nie zapominaj także o zabraniu ze sobą maseczki. </vt:lpstr>
      <vt:lpstr>6. Zawsze wybieraj bezpieczne miejsca do zabawy – z dala od ulic, mostów, rzek czy torów kolejowych.</vt:lpstr>
      <vt:lpstr>7. Nie zjeżdżaj na sankach z pagórków znajdujących się przy drogach, ponieważ nadjeżdżający samochód może nie wyhamować ani przy rzekach czy stawach, bo możesz wpaść do wody.</vt:lpstr>
      <vt:lpstr>8. Nie wchodź na lód zamarzniętych stawów, rzek, jezior czy wykopów, ponieważ pod wpływem ciężaru ciała lód może się załamać.</vt:lpstr>
      <vt:lpstr>9. Zawsze informuj rodziców lub opiekunów o tym gdzie i z kim się wybierasz oraz jak długo będziesz tam przebywać. ZAWSZE WRACAJ DO DOMU PRZED ZAPADNIĘCIEM ZMROKU!</vt:lpstr>
      <vt:lpstr>10. Nie ufaj obcym osobom, nie przyjmuj od nich słodyczy, prezentów, nie wpuszczaj ich do swojego domu!</vt:lpstr>
      <vt:lpstr>11. Unikaj kontaktu z bezpańskimi zwierzętami.</vt:lpstr>
      <vt:lpstr>12. Zawsze noś przy ubraniu albo plecaku elementy odblaskowe, w okresie zimowym szybko zapada zmrok i kierowcą trudniej jest dostrzec Cię  w odpowiednim czasie.</vt:lpstr>
      <vt:lpstr>Szczególnie pamiętaj o tym, aby dostosowywać się do wszystkich zaleceń dotyczącej panującej wokół Nas pandemii COVID-19.  Unikaj spotykania się z innymi osobami, poza współmieszkańcami. Gdziekolwiek wychodząc pamiętaj o maseczce ochronnej.</vt:lpstr>
      <vt:lpstr>Wspólnie zadbajmy o zdrowie nasze i Naszych najbliższych!   Bezpiecznych i zdrowych ferii  Do zobaczenia!!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 2020/2021</dc:title>
  <dc:creator>Paulina Nier</dc:creator>
  <cp:lastModifiedBy>Paulina Nier</cp:lastModifiedBy>
  <cp:revision>16</cp:revision>
  <dcterms:created xsi:type="dcterms:W3CDTF">2020-12-17T08:42:00Z</dcterms:created>
  <dcterms:modified xsi:type="dcterms:W3CDTF">2020-12-18T08:14:54Z</dcterms:modified>
</cp:coreProperties>
</file>